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6EBC8E7-3D85-456D-8058-E5DF10B7F0C4}" type="datetimeFigureOut">
              <a:rPr lang="en-US" smtClean="0"/>
              <a:pPr/>
              <a:t>12/16/2022</a:t>
            </a:fld>
            <a:endParaRPr lang="en-IN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C6403F-1E39-4102-892C-83722290C9EF}" type="slidenum">
              <a:rPr lang="en-IN" smtClean="0"/>
              <a:pPr/>
              <a:t>‹#›</a:t>
            </a:fld>
            <a:endParaRPr lang="en-IN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>
            <a:normAutofit/>
          </a:bodyPr>
          <a:lstStyle/>
          <a:p>
            <a:r>
              <a:rPr lang="en-US" dirty="0" smtClean="0"/>
              <a:t>          </a:t>
            </a:r>
            <a:endParaRPr lang="en-IN" b="1" dirty="0">
              <a:latin typeface="Algerian" pitchFamily="82" charset="0"/>
            </a:endParaRPr>
          </a:p>
        </p:txBody>
      </p:sp>
      <p:pic>
        <p:nvPicPr>
          <p:cNvPr id="10242" name="Picture 2" descr="mono s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1285884" cy="115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857364"/>
            <a:ext cx="571504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285984" y="714356"/>
            <a:ext cx="5203669" cy="92333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Kruti Dev 010" pitchFamily="2" charset="0"/>
              </a:rPr>
              <a:t>Jh egs”k fpYMªu Ldwy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7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Kruti Dev 010" pitchFamily="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ono sampl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642918"/>
            <a:ext cx="1285884" cy="115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878560"/>
            <a:ext cx="6357982" cy="412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2643174" y="785794"/>
            <a:ext cx="56436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Kruti Dev 011" pitchFamily="2" charset="0"/>
              </a:rPr>
              <a:t>Jh egs’k fpYMªu Ldwy</a:t>
            </a:r>
            <a:endParaRPr lang="en-IN" dirty="0">
              <a:latin typeface="Kruti Dev 011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</TotalTime>
  <Words>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          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23</cp:revision>
  <dcterms:created xsi:type="dcterms:W3CDTF">2022-09-08T06:47:07Z</dcterms:created>
  <dcterms:modified xsi:type="dcterms:W3CDTF">2022-12-16T04:18:51Z</dcterms:modified>
</cp:coreProperties>
</file>